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7" r:id="rId5"/>
    <p:sldId id="270" r:id="rId6"/>
    <p:sldId id="269" r:id="rId7"/>
    <p:sldId id="268" r:id="rId8"/>
    <p:sldId id="261" r:id="rId9"/>
    <p:sldId id="266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1529" autoAdjust="0"/>
  </p:normalViewPr>
  <p:slideViewPr>
    <p:cSldViewPr snapToGrid="0">
      <p:cViewPr varScale="1">
        <p:scale>
          <a:sx n="68" d="100"/>
          <a:sy n="68" d="100"/>
        </p:scale>
        <p:origin x="6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0E57-AD53-4C5F-AE49-FBAD7AC58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F7463-D84B-4BC0-B009-69F3148A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010F-468B-46D1-8469-16CC64CF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6F07-098B-4CBD-BF9E-7DB84BB1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67C7C-6F38-4D62-8563-DA4131F1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D6C3-9605-4A58-A9CC-CADC513E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FB11C-725C-4395-B20C-64F4118ED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0D0F-9ED8-476A-8AE5-2D1A3414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2AB3-ADC8-47DC-AFED-2EC50458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BA941-41B7-4592-89A6-040B461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69255-B0A8-4D92-85FB-791297D6E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87F78-1517-4B9C-8101-31604E26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CB70-42DB-485C-9A77-5C3FB3B6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A786-50E9-4DDE-92C2-B03D654C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9065E-D4ED-4776-AD3C-BE0C30BD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1DA1-9C2B-48C4-9469-9E0E42B1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FC96-11D9-44C1-B6BA-A40B8057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2CFD-013F-4C5E-9BDA-A0F6C17D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EE7-3A0C-4DBE-B195-605B2F3E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0D6D-0518-4CAD-8E11-6505FAD6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E65B-D672-44E7-AE2A-5F9F29D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DD37-ABB1-4D2E-9B57-370C2390E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1B52-DDDA-4C7C-AA87-DA148223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9076-6F89-4207-82DA-15975035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CF68-01E3-495F-861A-C165AAE8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4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547-6E3D-4A48-A874-A9874507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AF61-BA6C-490C-BA5B-ED0A5B158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BCF2D-5E26-488D-B707-B5AF1F36A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03F5-EDB5-4D2D-A959-DA6B4238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6C103-C98D-4FB1-BF73-8D073B12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A9B6-C132-46ED-838D-6B151BD3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05B0-4786-4713-8B63-88A46259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409B4-D9E6-40DC-AC1E-C15B2B4DD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816B-8361-4782-A60C-5DBD2801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ED407-C523-48A0-BB77-EA2EE022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2C7F2-65E7-4EB5-B1FF-3AB6B4112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F97AB-F6A7-4BA3-B8A1-A1AD7BE8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E68FD-9F0C-43FE-99CC-BDFABCFD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08547-455F-4FD7-99DA-E77C485D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5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9F26-A55E-4E32-8F39-628CF649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2E31F-5A3A-414B-91D5-5A4085ED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A96C8-76AF-4983-99C2-D15B00B1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5BE8-E380-4957-A95E-E2ACA411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8E982-D5F3-4887-B178-4C8E4AF6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27998-051C-405C-8FB8-9F0DE2C9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33C8-5524-4190-958F-271B94C7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2568-2F80-4146-A5C9-C57943A0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2A18-F1B6-4C5D-BFEB-1A058B6D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9F29A-06E8-4196-88D7-CC864F1A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02DDB-E5F9-4B63-BB64-47A75D7C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4876-BF6B-4B4F-AA5E-B74FB865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91F9A-EADA-4940-922C-23A7F6F6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6923-0CB5-416F-B382-FE574E34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8477D-846E-428F-8BEA-7292A85DF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5F066-789F-45AF-9E5C-AEEA106C8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5A884-CEF2-448B-8ECE-595AE6B9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13A7-DF8D-4FEA-85F0-3733BD8F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23ABC-F212-4D59-8657-0C1D3318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4360B-B331-4252-9E09-70B435A7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E7BCE-3A88-4E39-AF14-6DFEC0228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C5DF-A341-4767-BE97-4E7E599BF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2064-F9C8-42CD-A309-400A1E3B9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FCE1-A8C5-45A2-9E91-983C823F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60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audio" Target="../media/media3.mp3"/><Relationship Id="rId16" Type="http://schemas.openxmlformats.org/officeDocument/2006/relationships/image" Target="../media/image20.jpg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19" Type="http://schemas.openxmlformats.org/officeDocument/2006/relationships/image" Target="../media/image23.jp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9FE5D9C-E644-4E0B-AF50-7F8E18F7D5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008063"/>
            <a:ext cx="12192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latin typeface="Berlin Sans FB" panose="020E0602020502020306" pitchFamily="34" charset="0"/>
              </a:rPr>
              <a:t>The 1950s</a:t>
            </a:r>
          </a:p>
        </p:txBody>
      </p:sp>
      <p:pic>
        <p:nvPicPr>
          <p:cNvPr id="2" name="_78_lollipop_the-chordettes-j-dixon-b-ross-archie-bleyer_gbia0068558a_01_3.5_ET_EQ">
            <a:hlinkClick r:id="" action="ppaction://media"/>
            <a:extLst>
              <a:ext uri="{FF2B5EF4-FFF2-40B4-BE49-F238E27FC236}">
                <a16:creationId xmlns:a16="http://schemas.microsoft.com/office/drawing/2014/main" id="{81053514-9DA1-4180-8B70-1BD37B7158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125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4E812-F192-4C93-8262-1C075C4DED1A}"/>
              </a:ext>
            </a:extLst>
          </p:cNvPr>
          <p:cNvSpPr txBox="1"/>
          <p:nvPr/>
        </p:nvSpPr>
        <p:spPr>
          <a:xfrm>
            <a:off x="270345" y="3070941"/>
            <a:ext cx="11802139" cy="11079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5F5F5F"/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C99"/>
                </a:solidFill>
              </a:rPr>
              <a:t>The Nifty Fifties</a:t>
            </a:r>
          </a:p>
        </p:txBody>
      </p:sp>
    </p:spTree>
    <p:extLst>
      <p:ext uri="{BB962C8B-B14F-4D97-AF65-F5344CB8AC3E}">
        <p14:creationId xmlns:p14="http://schemas.microsoft.com/office/powerpoint/2010/main" val="1302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50s slide 10">
            <a:hlinkClick r:id="" action="ppaction://media"/>
            <a:extLst>
              <a:ext uri="{FF2B5EF4-FFF2-40B4-BE49-F238E27FC236}">
                <a16:creationId xmlns:a16="http://schemas.microsoft.com/office/drawing/2014/main" id="{8BBFB9BA-5220-45E1-9AE5-1BB898DA8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307556-077B-4AAD-8B0D-E835B2F4E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23" y="307406"/>
            <a:ext cx="4804864" cy="6358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5C429-E686-4391-B564-2A09112A1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1010871"/>
            <a:ext cx="6559826" cy="4807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A721F-C888-4913-8701-090E86985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43" y="1040007"/>
            <a:ext cx="7422114" cy="4777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2AD255-730E-489D-938B-DD4B16AA4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1040007"/>
            <a:ext cx="7875343" cy="4891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5EFD0-4F1D-4E71-B41B-F89683FC4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40" y="786537"/>
            <a:ext cx="6109252" cy="4892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F31236-F49A-4D85-8F65-9F336C06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93" y="786537"/>
            <a:ext cx="6570331" cy="4921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BFD44B-C2ED-44A3-BEAA-BFC0701562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35" y="185210"/>
            <a:ext cx="4368862" cy="6365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1FE4E3-9415-4386-B5C2-AF2DDB7A1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1" y="786537"/>
            <a:ext cx="6933633" cy="51935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4F9FAE-8D48-437E-8EAA-88CBC7AB1D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41" y="1325217"/>
            <a:ext cx="7422113" cy="41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0">
        <p14:reveal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5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5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xit" presetSubtype="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5" presetClass="exit" presetSubtype="0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dier`s Joy 1940s">
            <a:hlinkClick r:id="" action="ppaction://media"/>
            <a:extLst>
              <a:ext uri="{FF2B5EF4-FFF2-40B4-BE49-F238E27FC236}">
                <a16:creationId xmlns:a16="http://schemas.microsoft.com/office/drawing/2014/main" id="{EDFEEC14-B190-414C-8AEE-D3315AA077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62CB0-66FC-4003-9474-A7D38D2E9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" y="1663708"/>
            <a:ext cx="11651924" cy="2733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Whatever Will Be, Will Be (Que Sera, Sera) - Doris Day-restored">
            <a:hlinkClick r:id="" action="ppaction://media"/>
            <a:extLst>
              <a:ext uri="{FF2B5EF4-FFF2-40B4-BE49-F238E27FC236}">
                <a16:creationId xmlns:a16="http://schemas.microsoft.com/office/drawing/2014/main" id="{F396ABB7-3599-4EDC-86A8-532993C749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3200" end="868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72941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28FEC-FCE4-4B48-B65C-462BDF76D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48" y="1672260"/>
            <a:ext cx="5061855" cy="333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6052E-36E9-484C-83CB-43A23970D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22" y="1458153"/>
            <a:ext cx="7103994" cy="3551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E2F43-533B-4B87-9A90-9CC0A552B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50" y="1458153"/>
            <a:ext cx="4618798" cy="3459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17243-6758-4C52-A8A1-5A28E6AE0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69" y="1482795"/>
            <a:ext cx="4676300" cy="3502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73121-17E2-49A9-82F9-4FB1AE8E0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86" y="1749700"/>
            <a:ext cx="4361063" cy="3551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0ECCF3-14F9-4226-96CC-41522F3EE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1166606"/>
            <a:ext cx="4964226" cy="3718378"/>
          </a:xfrm>
          <a:prstGeom prst="rect">
            <a:avLst/>
          </a:prstGeom>
        </p:spPr>
      </p:pic>
      <p:pic>
        <p:nvPicPr>
          <p:cNvPr id="14" name="1950s slide 2">
            <a:hlinkClick r:id="" action="ppaction://media"/>
            <a:extLst>
              <a:ext uri="{FF2B5EF4-FFF2-40B4-BE49-F238E27FC236}">
                <a16:creationId xmlns:a16="http://schemas.microsoft.com/office/drawing/2014/main" id="{0776428C-EDC7-4547-A507-3637C67C9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750"/>
                            </p:stCondLst>
                            <p:childTnLst>
                              <p:par>
                                <p:cTn id="28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7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250"/>
                            </p:stCondLst>
                            <p:childTnLst>
                              <p:par>
                                <p:cTn id="44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50s slide 3">
            <a:hlinkClick r:id="" action="ppaction://media"/>
            <a:extLst>
              <a:ext uri="{FF2B5EF4-FFF2-40B4-BE49-F238E27FC236}">
                <a16:creationId xmlns:a16="http://schemas.microsoft.com/office/drawing/2014/main" id="{A46D33A9-63E5-43B0-A37B-893D16C0B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5B7A2B-4031-4A65-8AD8-015FF5425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3FCA9-74D9-447F-BEAF-DDA0EA556A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5"/>
          <a:stretch/>
        </p:blipFill>
        <p:spPr>
          <a:xfrm>
            <a:off x="2574590" y="1439583"/>
            <a:ext cx="7652420" cy="4020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07FA9-9CB8-4405-BC67-C801EE14D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70" y="728870"/>
            <a:ext cx="5102087" cy="5102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2B10A-6E02-450A-AFFC-ADDFDF761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96" y="534015"/>
            <a:ext cx="4308307" cy="5774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555DF-F75D-423F-8799-B927CDCCB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41" y="1775791"/>
            <a:ext cx="6578759" cy="3684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65F0E3-95F8-49B4-B3A1-A11ADF0623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6" b="29731"/>
          <a:stretch/>
        </p:blipFill>
        <p:spPr>
          <a:xfrm>
            <a:off x="3864376" y="817387"/>
            <a:ext cx="4113433" cy="4814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BE1DAB-945A-44ED-89F7-E8835BF65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45" y="340769"/>
            <a:ext cx="4540711" cy="5838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0F2E9E-528D-4386-BCFC-3EF2EABCD9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98" y="436387"/>
            <a:ext cx="4439563" cy="6040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8B143-BA80-4C4B-B11A-BB2B5A07C7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90" y="1357583"/>
            <a:ext cx="7961151" cy="46830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5F3DD4-FF50-4791-91F0-50977B5DB4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"/>
          <a:stretch/>
        </p:blipFill>
        <p:spPr>
          <a:xfrm>
            <a:off x="2762250" y="1552575"/>
            <a:ext cx="6667500" cy="358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FA83E1-BC22-41D6-8BC0-87012D7AF5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4" y="817386"/>
            <a:ext cx="10446454" cy="52232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A67A2C-0D98-426B-82A5-5DF2BE343C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23" y="1102708"/>
            <a:ext cx="8025878" cy="47836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B2365F-CE02-4D33-B2B8-F73B5F5D61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54" y="1123345"/>
            <a:ext cx="7078845" cy="48819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4C4180-18D8-4042-8D60-D8F7F813A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99" y="909789"/>
            <a:ext cx="7246200" cy="46770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A038F3-3EFF-48E1-9212-866CBE3529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62" y="856539"/>
            <a:ext cx="4287876" cy="51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1000">
        <p15:prstTrans prst="curtains"/>
      </p:transition>
    </mc:Choice>
    <mc:Fallback xmlns="">
      <p:transition spd="slow" advClick="0" advTm="1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25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0"/>
                            </p:stCondLst>
                            <p:childTnLst>
                              <p:par>
                                <p:cTn id="59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75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5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1250"/>
                            </p:stCondLst>
                            <p:childTnLst>
                              <p:par>
                                <p:cTn id="83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4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4750"/>
                            </p:stCondLst>
                            <p:childTnLst>
                              <p:par>
                                <p:cTn id="99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75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1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8000"/>
                            </p:stCondLst>
                            <p:childTnLst>
                              <p:par>
                                <p:cTn id="115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nsmoke_1952-04-26_001_Billy_the_Kid">
            <a:hlinkClick r:id="" action="ppaction://media"/>
            <a:extLst>
              <a:ext uri="{FF2B5EF4-FFF2-40B4-BE49-F238E27FC236}">
                <a16:creationId xmlns:a16="http://schemas.microsoft.com/office/drawing/2014/main" id="{36AFD713-9BC7-413C-89C7-1808AD4CEB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63925425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747EE-A8FD-4141-A74C-082C6DB25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528338"/>
            <a:ext cx="11966713" cy="58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50s slide 7">
            <a:hlinkClick r:id="" action="ppaction://media"/>
            <a:extLst>
              <a:ext uri="{FF2B5EF4-FFF2-40B4-BE49-F238E27FC236}">
                <a16:creationId xmlns:a16="http://schemas.microsoft.com/office/drawing/2014/main" id="{2B0EBDCA-0D39-49F1-B955-CF536F780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112189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20EED-B23B-4CFA-911A-95A313336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6"/>
          <a:stretch/>
        </p:blipFill>
        <p:spPr>
          <a:xfrm>
            <a:off x="3603718" y="323609"/>
            <a:ext cx="4810440" cy="2206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108CC-C9C4-4E33-9556-3F67B8F08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0" y="481805"/>
            <a:ext cx="2730640" cy="4095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E9FF2-348A-42B5-8F36-8E0B2F98F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21" y="399251"/>
            <a:ext cx="2565532" cy="417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21D3E-F2A2-424E-B4D3-7B05F836D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81" y="2911524"/>
            <a:ext cx="2705239" cy="3727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ECE21-BC5B-4860-8712-3EEF13C88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6638" y="2901366"/>
            <a:ext cx="290956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0989"/>
      </p:ext>
    </p:extLst>
  </p:cSld>
  <p:clrMapOvr>
    <a:masterClrMapping/>
  </p:clrMapOvr>
  <p:transition spd="slow" advClick="0" advTm="3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50s slide 8">
            <a:hlinkClick r:id="" action="ppaction://media"/>
            <a:extLst>
              <a:ext uri="{FF2B5EF4-FFF2-40B4-BE49-F238E27FC236}">
                <a16:creationId xmlns:a16="http://schemas.microsoft.com/office/drawing/2014/main" id="{8A4D9F2F-0DE2-437F-AE5B-ED17D969D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46583-B4B1-42FD-82F9-DC930BDAA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96" y="1631253"/>
            <a:ext cx="5416828" cy="4019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FC71A-CE90-4E1E-AAEF-D94D95841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" y="2547956"/>
            <a:ext cx="5448580" cy="4210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8DBD7-A2B7-4193-A1B4-81064C1E3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30" y="200175"/>
            <a:ext cx="5645440" cy="4057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64556-0ABD-4AF7-914E-83FF6462C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80" y="1574100"/>
            <a:ext cx="2705239" cy="407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0C6258-BA85-41C8-B437-3CD37C15F8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10" y="2782918"/>
            <a:ext cx="5537485" cy="3975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9BC011-76D4-4159-ADBC-B0DF9B672D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7" y="200175"/>
            <a:ext cx="5740695" cy="43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3000">
        <p14:reveal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AD052A-A2F7-4F02-8D10-AD0E3D912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10"/>
          <a:stretch/>
        </p:blipFill>
        <p:spPr>
          <a:xfrm>
            <a:off x="4124058" y="490330"/>
            <a:ext cx="3632789" cy="2650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74DC1D-A228-46CD-997C-F67898A1E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633"/>
          <a:stretch/>
        </p:blipFill>
        <p:spPr>
          <a:xfrm>
            <a:off x="4825497" y="3429000"/>
            <a:ext cx="2052381" cy="2773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2BA57-7C8A-4487-8D8F-1270CEF2B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18"/>
          <a:stretch/>
        </p:blipFill>
        <p:spPr>
          <a:xfrm>
            <a:off x="624374" y="1815548"/>
            <a:ext cx="2802362" cy="2504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84C9-4876-41F7-B870-D4746E2556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142"/>
          <a:stretch/>
        </p:blipFill>
        <p:spPr>
          <a:xfrm>
            <a:off x="8276639" y="1815547"/>
            <a:ext cx="3383096" cy="2504662"/>
          </a:xfrm>
          <a:prstGeom prst="rect">
            <a:avLst/>
          </a:prstGeom>
        </p:spPr>
      </p:pic>
      <p:pic>
        <p:nvPicPr>
          <p:cNvPr id="2" name="1950s slide 6">
            <a:hlinkClick r:id="" action="ppaction://media"/>
            <a:extLst>
              <a:ext uri="{FF2B5EF4-FFF2-40B4-BE49-F238E27FC236}">
                <a16:creationId xmlns:a16="http://schemas.microsoft.com/office/drawing/2014/main" id="{5F876914-9367-4496-9A20-B2F07DD0C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. Chain Gang">
            <a:hlinkClick r:id="" action="ppaction://media"/>
            <a:extLst>
              <a:ext uri="{FF2B5EF4-FFF2-40B4-BE49-F238E27FC236}">
                <a16:creationId xmlns:a16="http://schemas.microsoft.com/office/drawing/2014/main" id="{713B12B9-C6DA-47BB-AE74-564CE380A9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127348.5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924B9-DA11-4F2A-BE95-3A45BD18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14" y="1137747"/>
            <a:ext cx="11228571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000">
        <p15:prstTrans prst="fallOve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941D44-64A1-4068-853D-DE679A70C0DF}"/>
              </a:ext>
            </a:extLst>
          </p:cNvPr>
          <p:cNvSpPr txBox="1"/>
          <p:nvPr/>
        </p:nvSpPr>
        <p:spPr>
          <a:xfrm>
            <a:off x="228521" y="2056239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SSSA Presidents</a:t>
            </a:r>
          </a:p>
          <a:p>
            <a:r>
              <a:rPr lang="en-US" sz="3600" dirty="0">
                <a:latin typeface="Berlin Sans FB" panose="020E0602020502020306" pitchFamily="34" charset="0"/>
              </a:rPr>
              <a:t>1950-1959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8573A-6CF0-4BC6-884A-20C90CB4299B}"/>
              </a:ext>
            </a:extLst>
          </p:cNvPr>
          <p:cNvSpPr txBox="1"/>
          <p:nvPr/>
        </p:nvSpPr>
        <p:spPr>
          <a:xfrm>
            <a:off x="4250212" y="464707"/>
            <a:ext cx="442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1950:  Edwin </a:t>
            </a:r>
            <a:r>
              <a:rPr lang="en-US" sz="3200" dirty="0" err="1">
                <a:latin typeface="Berlin Sans FB" panose="020E0602020502020306" pitchFamily="34" charset="0"/>
              </a:rPr>
              <a:t>Foscue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668A11-83BC-4EAF-BF16-34648FF03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39" y="1590273"/>
            <a:ext cx="3457161" cy="3889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D89B7C-1FA8-49EB-B596-474E02A47FA7}"/>
              </a:ext>
            </a:extLst>
          </p:cNvPr>
          <p:cNvSpPr txBox="1"/>
          <p:nvPr/>
        </p:nvSpPr>
        <p:spPr>
          <a:xfrm>
            <a:off x="4250212" y="464706"/>
            <a:ext cx="394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1951: J. L. Waller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C767EB-CF17-41BF-A2DA-2482CD882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2" y="1562100"/>
            <a:ext cx="3305175" cy="373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9A9DA8-3EDC-4780-A707-DFE7F0561590}"/>
              </a:ext>
            </a:extLst>
          </p:cNvPr>
          <p:cNvSpPr txBox="1"/>
          <p:nvPr/>
        </p:nvSpPr>
        <p:spPr>
          <a:xfrm>
            <a:off x="4232542" y="453165"/>
            <a:ext cx="379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1952: Vernon Sorrell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6C1E35-72F2-4040-B91B-AF3172334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1443920"/>
            <a:ext cx="4043362" cy="4856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50C3D8-68D1-4FF6-9E0A-DDF4FD28350D}"/>
              </a:ext>
            </a:extLst>
          </p:cNvPr>
          <p:cNvSpPr txBox="1"/>
          <p:nvPr/>
        </p:nvSpPr>
        <p:spPr>
          <a:xfrm>
            <a:off x="4250212" y="452332"/>
            <a:ext cx="463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1953:  Herbert </a:t>
            </a:r>
            <a:r>
              <a:rPr lang="en-US" sz="3200" dirty="0" err="1">
                <a:latin typeface="Berlin Sans FB" panose="020E0602020502020306" pitchFamily="34" charset="0"/>
              </a:rPr>
              <a:t>Mundhenke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29C4A91-C210-40E8-88AE-20B7EFD02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8" y="1345906"/>
            <a:ext cx="3828859" cy="48262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7F8CA1-5635-45A6-B9F3-D441E8196F36}"/>
              </a:ext>
            </a:extLst>
          </p:cNvPr>
          <p:cNvSpPr txBox="1"/>
          <p:nvPr/>
        </p:nvSpPr>
        <p:spPr>
          <a:xfrm>
            <a:off x="4204506" y="502630"/>
            <a:ext cx="382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1954: Carl Rosenquist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8C019A-4A67-4880-A921-B80094FA7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26" y="1632022"/>
            <a:ext cx="3295729" cy="40101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3E4B82-438A-41E2-A7CC-73623AC7C8B5}"/>
              </a:ext>
            </a:extLst>
          </p:cNvPr>
          <p:cNvSpPr txBox="1"/>
          <p:nvPr/>
        </p:nvSpPr>
        <p:spPr>
          <a:xfrm>
            <a:off x="4168148" y="464302"/>
            <a:ext cx="3855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1955:  Perry F. Boyer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DE4286-C6BC-47DA-8E0E-91E4BC5625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95" y="1709027"/>
            <a:ext cx="3555096" cy="421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1000D8E-CE79-406E-AE61-D141813A7E4B}"/>
              </a:ext>
            </a:extLst>
          </p:cNvPr>
          <p:cNvSpPr txBox="1"/>
          <p:nvPr/>
        </p:nvSpPr>
        <p:spPr>
          <a:xfrm>
            <a:off x="4122442" y="458733"/>
            <a:ext cx="382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1956:  John W. White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B4E6825-8FF2-4FBE-A2A9-7297E62FB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38" y="1632022"/>
            <a:ext cx="3275704" cy="456399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C5196B-CFC4-445C-82F7-0E88E8AFEA62}"/>
              </a:ext>
            </a:extLst>
          </p:cNvPr>
          <p:cNvSpPr txBox="1"/>
          <p:nvPr/>
        </p:nvSpPr>
        <p:spPr>
          <a:xfrm>
            <a:off x="4215041" y="438483"/>
            <a:ext cx="382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1957: </a:t>
            </a:r>
            <a:r>
              <a:rPr lang="en-US" sz="3200" dirty="0" err="1">
                <a:latin typeface="Berlin Sans FB" panose="020E0602020502020306" pitchFamily="34" charset="0"/>
              </a:rPr>
              <a:t>Othel</a:t>
            </a:r>
            <a:r>
              <a:rPr lang="en-US" sz="3200" dirty="0">
                <a:latin typeface="Berlin Sans FB" panose="020E0602020502020306" pitchFamily="34" charset="0"/>
              </a:rPr>
              <a:t> J. Curry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D8CA623-15F0-4562-B348-AF6D8526CD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64" y="1868940"/>
            <a:ext cx="3982453" cy="402124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D595EEE-DD75-43E1-8AE2-4DECB5CBD283}"/>
              </a:ext>
            </a:extLst>
          </p:cNvPr>
          <p:cNvSpPr txBox="1"/>
          <p:nvPr/>
        </p:nvSpPr>
        <p:spPr>
          <a:xfrm>
            <a:off x="4250213" y="463897"/>
            <a:ext cx="3828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1958:  J. William Davis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F4B795-3D30-4478-A269-A17503A122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94" y="1878676"/>
            <a:ext cx="2751219" cy="407068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1C346CE-10A1-4AC9-8B12-6CC6A05EA306}"/>
              </a:ext>
            </a:extLst>
          </p:cNvPr>
          <p:cNvSpPr txBox="1"/>
          <p:nvPr/>
        </p:nvSpPr>
        <p:spPr>
          <a:xfrm>
            <a:off x="4165596" y="478435"/>
            <a:ext cx="422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1959:  Walter T. Watson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0C40B17-4FFA-41C5-A0B6-20A4A6674E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94" y="1443920"/>
            <a:ext cx="3007553" cy="4616858"/>
          </a:xfrm>
          <a:prstGeom prst="rect">
            <a:avLst/>
          </a:prstGeom>
        </p:spPr>
      </p:pic>
      <p:pic>
        <p:nvPicPr>
          <p:cNvPr id="4" name="14 - Hound Dog">
            <a:hlinkClick r:id="" action="ppaction://media"/>
            <a:extLst>
              <a:ext uri="{FF2B5EF4-FFF2-40B4-BE49-F238E27FC236}">
                <a16:creationId xmlns:a16="http://schemas.microsoft.com/office/drawing/2014/main" id="{A6A05850-B7D8-42E3-A374-D44381B9BF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052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8000">
        <p:fade/>
      </p:transition>
    </mc:Choice>
    <mc:Fallback xmlns="">
      <p:transition spd="med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1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xit" presetSubtype="4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nodeType="withEffect">
                                  <p:stCondLst>
                                    <p:cond delay="22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nodeType="withEffect">
                                  <p:stCondLst>
                                    <p:cond delay="25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grpId="1" nodeType="withEffect">
                                  <p:stCondLst>
                                    <p:cond delay="2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xit" presetSubtype="4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grpId="1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31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xit" presetSubtype="4" fill="hold" nodeType="withEffect">
                                  <p:stCondLst>
                                    <p:cond delay="3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grpId="1" nodeType="withEffect">
                                  <p:stCondLst>
                                    <p:cond delay="3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grpId="1" nodeType="withEffect">
                                  <p:stCondLst>
                                    <p:cond delay="3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" grpId="0"/>
      <p:bldP spid="2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61</Words>
  <Application>Microsoft Office PowerPoint</Application>
  <PresentationFormat>Widescreen</PresentationFormat>
  <Paragraphs>14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a New Organization</dc:title>
  <dc:creator>Dietz, Tracy</dc:creator>
  <cp:lastModifiedBy>Dietz, Tracy</cp:lastModifiedBy>
  <cp:revision>197</cp:revision>
  <dcterms:created xsi:type="dcterms:W3CDTF">2021-01-05T21:39:25Z</dcterms:created>
  <dcterms:modified xsi:type="dcterms:W3CDTF">2021-05-10T17:57:43Z</dcterms:modified>
</cp:coreProperties>
</file>